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9F1F6D-9BE3-40FB-9245-0DCB9795522C}" v="1" dt="2025-07-11T05:26:12.572"/>
    <p1510:client id="{68574E0F-ACDA-43C3-B0D6-DDA59EF4B997}" v="9" dt="2025-07-11T05:38:25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ESCUDERO MANCEBO" userId="b934276f-3e6a-436d-9fbb-a8063fd4e42e" providerId="ADAL" clId="{68574E0F-ACDA-43C3-B0D6-DDA59EF4B997}"/>
    <pc:docChg chg="custSel addSld delSld modSld modMainMaster">
      <pc:chgData name="DAVID ESCUDERO MANCEBO" userId="b934276f-3e6a-436d-9fbb-a8063fd4e42e" providerId="ADAL" clId="{68574E0F-ACDA-43C3-B0D6-DDA59EF4B997}" dt="2025-07-11T05:51:00.377" v="534" actId="478"/>
      <pc:docMkLst>
        <pc:docMk/>
      </pc:docMkLst>
      <pc:sldChg chg="addSp delSp modSp del mod modClrScheme chgLayout">
        <pc:chgData name="DAVID ESCUDERO MANCEBO" userId="b934276f-3e6a-436d-9fbb-a8063fd4e42e" providerId="ADAL" clId="{68574E0F-ACDA-43C3-B0D6-DDA59EF4B997}" dt="2025-07-11T05:27:11.201" v="3" actId="47"/>
        <pc:sldMkLst>
          <pc:docMk/>
          <pc:sldMk cId="2406273178" sldId="256"/>
        </pc:sldMkLst>
        <pc:spChg chg="mod ord">
          <ac:chgData name="DAVID ESCUDERO MANCEBO" userId="b934276f-3e6a-436d-9fbb-a8063fd4e42e" providerId="ADAL" clId="{68574E0F-ACDA-43C3-B0D6-DDA59EF4B997}" dt="2025-07-11T05:27:02.104" v="1" actId="700"/>
          <ac:spMkLst>
            <pc:docMk/>
            <pc:sldMk cId="2406273178" sldId="256"/>
            <ac:spMk id="2" creationId="{00000000-0000-0000-0000-000000000000}"/>
          </ac:spMkLst>
        </pc:spChg>
        <pc:spChg chg="del mod ord">
          <ac:chgData name="DAVID ESCUDERO MANCEBO" userId="b934276f-3e6a-436d-9fbb-a8063fd4e42e" providerId="ADAL" clId="{68574E0F-ACDA-43C3-B0D6-DDA59EF4B997}" dt="2025-07-11T05:26:50.919" v="0" actId="700"/>
          <ac:spMkLst>
            <pc:docMk/>
            <pc:sldMk cId="2406273178" sldId="256"/>
            <ac:spMk id="3" creationId="{00000000-0000-0000-0000-000000000000}"/>
          </ac:spMkLst>
        </pc:spChg>
        <pc:spChg chg="add del mod ord">
          <ac:chgData name="DAVID ESCUDERO MANCEBO" userId="b934276f-3e6a-436d-9fbb-a8063fd4e42e" providerId="ADAL" clId="{68574E0F-ACDA-43C3-B0D6-DDA59EF4B997}" dt="2025-07-11T05:27:02.104" v="1" actId="700"/>
          <ac:spMkLst>
            <pc:docMk/>
            <pc:sldMk cId="2406273178" sldId="256"/>
            <ac:spMk id="4" creationId="{84AAC58F-A61E-7C5A-CEFD-071B0CE4748C}"/>
          </ac:spMkLst>
        </pc:spChg>
        <pc:spChg chg="add mod ord">
          <ac:chgData name="DAVID ESCUDERO MANCEBO" userId="b934276f-3e6a-436d-9fbb-a8063fd4e42e" providerId="ADAL" clId="{68574E0F-ACDA-43C3-B0D6-DDA59EF4B997}" dt="2025-07-11T05:27:02.104" v="1" actId="700"/>
          <ac:spMkLst>
            <pc:docMk/>
            <pc:sldMk cId="2406273178" sldId="256"/>
            <ac:spMk id="5" creationId="{73883FB5-8CC1-A6C1-FBE8-D917C35F3E1A}"/>
          </ac:spMkLst>
        </pc:spChg>
      </pc:sldChg>
      <pc:sldChg chg="new del">
        <pc:chgData name="DAVID ESCUDERO MANCEBO" userId="b934276f-3e6a-436d-9fbb-a8063fd4e42e" providerId="ADAL" clId="{68574E0F-ACDA-43C3-B0D6-DDA59EF4B997}" dt="2025-07-11T05:28:47.286" v="109" actId="47"/>
        <pc:sldMkLst>
          <pc:docMk/>
          <pc:sldMk cId="3231000589" sldId="257"/>
        </pc:sldMkLst>
      </pc:sldChg>
      <pc:sldChg chg="modSp add mod">
        <pc:chgData name="DAVID ESCUDERO MANCEBO" userId="b934276f-3e6a-436d-9fbb-a8063fd4e42e" providerId="ADAL" clId="{68574E0F-ACDA-43C3-B0D6-DDA59EF4B997}" dt="2025-07-11T05:38:06.437" v="461" actId="20577"/>
        <pc:sldMkLst>
          <pc:docMk/>
          <pc:sldMk cId="296748950" sldId="258"/>
        </pc:sldMkLst>
        <pc:spChg chg="mod">
          <ac:chgData name="DAVID ESCUDERO MANCEBO" userId="b934276f-3e6a-436d-9fbb-a8063fd4e42e" providerId="ADAL" clId="{68574E0F-ACDA-43C3-B0D6-DDA59EF4B997}" dt="2025-07-11T05:35:16.559" v="190" actId="20577"/>
          <ac:spMkLst>
            <pc:docMk/>
            <pc:sldMk cId="296748950" sldId="258"/>
            <ac:spMk id="2" creationId="{ABE5D993-7961-F727-715D-DC90A3C12123}"/>
          </ac:spMkLst>
        </pc:spChg>
        <pc:spChg chg="mod">
          <ac:chgData name="DAVID ESCUDERO MANCEBO" userId="b934276f-3e6a-436d-9fbb-a8063fd4e42e" providerId="ADAL" clId="{68574E0F-ACDA-43C3-B0D6-DDA59EF4B997}" dt="2025-07-11T05:38:06.437" v="461" actId="20577"/>
          <ac:spMkLst>
            <pc:docMk/>
            <pc:sldMk cId="296748950" sldId="258"/>
            <ac:spMk id="3" creationId="{770639E3-57C2-D949-AB8E-9A8554D8FCA8}"/>
          </ac:spMkLst>
        </pc:spChg>
      </pc:sldChg>
      <pc:sldChg chg="modSp add mod">
        <pc:chgData name="DAVID ESCUDERO MANCEBO" userId="b934276f-3e6a-436d-9fbb-a8063fd4e42e" providerId="ADAL" clId="{68574E0F-ACDA-43C3-B0D6-DDA59EF4B997}" dt="2025-07-11T05:38:41.861" v="525" actId="20577"/>
        <pc:sldMkLst>
          <pc:docMk/>
          <pc:sldMk cId="2467995921" sldId="259"/>
        </pc:sldMkLst>
        <pc:spChg chg="mod">
          <ac:chgData name="DAVID ESCUDERO MANCEBO" userId="b934276f-3e6a-436d-9fbb-a8063fd4e42e" providerId="ADAL" clId="{68574E0F-ACDA-43C3-B0D6-DDA59EF4B997}" dt="2025-07-11T05:35:07.388" v="186" actId="20577"/>
          <ac:spMkLst>
            <pc:docMk/>
            <pc:sldMk cId="2467995921" sldId="259"/>
            <ac:spMk id="2" creationId="{AC4E487A-D800-2B18-3994-59C7A7BB30BF}"/>
          </ac:spMkLst>
        </pc:spChg>
        <pc:spChg chg="mod">
          <ac:chgData name="DAVID ESCUDERO MANCEBO" userId="b934276f-3e6a-436d-9fbb-a8063fd4e42e" providerId="ADAL" clId="{68574E0F-ACDA-43C3-B0D6-DDA59EF4B997}" dt="2025-07-11T05:38:41.861" v="525" actId="20577"/>
          <ac:spMkLst>
            <pc:docMk/>
            <pc:sldMk cId="2467995921" sldId="259"/>
            <ac:spMk id="3" creationId="{3C385C74-1401-954C-777B-BAC4CA29A954}"/>
          </ac:spMkLst>
        </pc:spChg>
      </pc:sldChg>
      <pc:sldMasterChg chg="modSldLayout">
        <pc:chgData name="DAVID ESCUDERO MANCEBO" userId="b934276f-3e6a-436d-9fbb-a8063fd4e42e" providerId="ADAL" clId="{68574E0F-ACDA-43C3-B0D6-DDA59EF4B997}" dt="2025-07-11T05:51:00.377" v="534" actId="478"/>
        <pc:sldMasterMkLst>
          <pc:docMk/>
          <pc:sldMasterMk cId="2933118997" sldId="2147483648"/>
        </pc:sldMasterMkLst>
        <pc:sldLayoutChg chg="addSp delSp modSp mod">
          <pc:chgData name="DAVID ESCUDERO MANCEBO" userId="b934276f-3e6a-436d-9fbb-a8063fd4e42e" providerId="ADAL" clId="{68574E0F-ACDA-43C3-B0D6-DDA59EF4B997}" dt="2025-07-11T05:51:00.377" v="534" actId="478"/>
          <pc:sldLayoutMkLst>
            <pc:docMk/>
            <pc:sldMasterMk cId="2933118997" sldId="2147483648"/>
            <pc:sldLayoutMk cId="3398174421" sldId="2147483650"/>
          </pc:sldLayoutMkLst>
          <pc:spChg chg="mod">
            <ac:chgData name="DAVID ESCUDERO MANCEBO" userId="b934276f-3e6a-436d-9fbb-a8063fd4e42e" providerId="ADAL" clId="{68574E0F-ACDA-43C3-B0D6-DDA59EF4B997}" dt="2025-07-11T05:34:49.800" v="182" actId="14100"/>
            <ac:spMkLst>
              <pc:docMk/>
              <pc:sldMasterMk cId="2933118997" sldId="2147483648"/>
              <pc:sldLayoutMk cId="3398174421" sldId="2147483650"/>
              <ac:spMk id="2" creationId="{00000000-0000-0000-0000-000000000000}"/>
            </ac:spMkLst>
          </pc:spChg>
          <pc:spChg chg="mod">
            <ac:chgData name="DAVID ESCUDERO MANCEBO" userId="b934276f-3e6a-436d-9fbb-a8063fd4e42e" providerId="ADAL" clId="{68574E0F-ACDA-43C3-B0D6-DDA59EF4B997}" dt="2025-07-11T05:39:31.774" v="529" actId="1076"/>
            <ac:spMkLst>
              <pc:docMk/>
              <pc:sldMasterMk cId="2933118997" sldId="2147483648"/>
              <pc:sldLayoutMk cId="3398174421" sldId="2147483650"/>
              <ac:spMk id="3" creationId="{00000000-0000-0000-0000-000000000000}"/>
            </ac:spMkLst>
          </pc:spChg>
          <pc:spChg chg="mod">
            <ac:chgData name="DAVID ESCUDERO MANCEBO" userId="b934276f-3e6a-436d-9fbb-a8063fd4e42e" providerId="ADAL" clId="{68574E0F-ACDA-43C3-B0D6-DDA59EF4B997}" dt="2025-07-11T05:50:51.458" v="532" actId="14100"/>
            <ac:spMkLst>
              <pc:docMk/>
              <pc:sldMasterMk cId="2933118997" sldId="2147483648"/>
              <pc:sldLayoutMk cId="3398174421" sldId="2147483650"/>
              <ac:spMk id="5" creationId="{00000000-0000-0000-0000-000000000000}"/>
            </ac:spMkLst>
          </pc:spChg>
          <pc:spChg chg="del">
            <ac:chgData name="DAVID ESCUDERO MANCEBO" userId="b934276f-3e6a-436d-9fbb-a8063fd4e42e" providerId="ADAL" clId="{68574E0F-ACDA-43C3-B0D6-DDA59EF4B997}" dt="2025-07-11T05:51:00.377" v="534" actId="478"/>
            <ac:spMkLst>
              <pc:docMk/>
              <pc:sldMasterMk cId="2933118997" sldId="2147483648"/>
              <pc:sldLayoutMk cId="3398174421" sldId="2147483650"/>
              <ac:spMk id="6" creationId="{00000000-0000-0000-0000-000000000000}"/>
            </ac:spMkLst>
          </pc:spChg>
          <pc:spChg chg="add mod">
            <ac:chgData name="DAVID ESCUDERO MANCEBO" userId="b934276f-3e6a-436d-9fbb-a8063fd4e42e" providerId="ADAL" clId="{68574E0F-ACDA-43C3-B0D6-DDA59EF4B997}" dt="2025-07-11T05:39:42.964" v="531" actId="1076"/>
            <ac:spMkLst>
              <pc:docMk/>
              <pc:sldMasterMk cId="2933118997" sldId="2147483648"/>
              <pc:sldLayoutMk cId="3398174421" sldId="2147483650"/>
              <ac:spMk id="9" creationId="{3579AC89-F9D9-954E-F313-C5DBE7AC7484}"/>
            </ac:spMkLst>
          </pc:spChg>
          <pc:picChg chg="add mod">
            <ac:chgData name="DAVID ESCUDERO MANCEBO" userId="b934276f-3e6a-436d-9fbb-a8063fd4e42e" providerId="ADAL" clId="{68574E0F-ACDA-43C3-B0D6-DDA59EF4B997}" dt="2025-07-11T05:39:27.600" v="528" actId="1076"/>
            <ac:picMkLst>
              <pc:docMk/>
              <pc:sldMasterMk cId="2933118997" sldId="2147483648"/>
              <pc:sldLayoutMk cId="3398174421" sldId="2147483650"/>
              <ac:picMk id="7" creationId="{06F3F6FF-04EA-A1D2-D33A-B02D9400FFF1}"/>
            </ac:picMkLst>
          </pc:picChg>
          <pc:picChg chg="add mod ord">
            <ac:chgData name="DAVID ESCUDERO MANCEBO" userId="b934276f-3e6a-436d-9fbb-a8063fd4e42e" providerId="ADAL" clId="{68574E0F-ACDA-43C3-B0D6-DDA59EF4B997}" dt="2025-07-11T05:50:54.626" v="533" actId="1076"/>
            <ac:picMkLst>
              <pc:docMk/>
              <pc:sldMasterMk cId="2933118997" sldId="2147483648"/>
              <pc:sldLayoutMk cId="3398174421" sldId="2147483650"/>
              <ac:picMk id="8" creationId="{7A8197C5-B466-8344-7433-B19DE16C7211}"/>
            </ac:picMkLst>
          </pc:picChg>
        </pc:sldLayoutChg>
      </pc:sldMasterChg>
    </pc:docChg>
  </pc:docChgLst>
  <pc:docChgLst>
    <pc:chgData name="DAVID ESCUDERO MANCEBO" userId="S::escuderomancebo.david@uva.es::b934276f-3e6a-436d-9fbb-a8063fd4e42e" providerId="AD" clId="Web-{0D9F1F6D-9BE3-40FB-9245-0DCB9795522C}"/>
    <pc:docChg chg="modSld">
      <pc:chgData name="DAVID ESCUDERO MANCEBO" userId="S::escuderomancebo.david@uva.es::b934276f-3e6a-436d-9fbb-a8063fd4e42e" providerId="AD" clId="Web-{0D9F1F6D-9BE3-40FB-9245-0DCB9795522C}" dt="2025-07-11T05:26:12.572" v="0" actId="20577"/>
      <pc:docMkLst>
        <pc:docMk/>
      </pc:docMkLst>
      <pc:sldChg chg="modSp">
        <pc:chgData name="DAVID ESCUDERO MANCEBO" userId="S::escuderomancebo.david@uva.es::b934276f-3e6a-436d-9fbb-a8063fd4e42e" providerId="AD" clId="Web-{0D9F1F6D-9BE3-40FB-9245-0DCB9795522C}" dt="2025-07-11T05:26:12.572" v="0" actId="20577"/>
        <pc:sldMkLst>
          <pc:docMk/>
          <pc:sldMk cId="2406273178" sldId="256"/>
        </pc:sldMkLst>
        <pc:spChg chg="mod">
          <ac:chgData name="DAVID ESCUDERO MANCEBO" userId="S::escuderomancebo.david@uva.es::b934276f-3e6a-436d-9fbb-a8063fd4e42e" providerId="AD" clId="Web-{0D9F1F6D-9BE3-40FB-9245-0DCB9795522C}" dt="2025-07-11T05:26:12.572" v="0" actId="20577"/>
          <ac:spMkLst>
            <pc:docMk/>
            <pc:sldMk cId="2406273178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 descr="Texto&#10;&#10;El contenido generado por IA puede ser incorrecto.">
            <a:extLst>
              <a:ext uri="{FF2B5EF4-FFF2-40B4-BE49-F238E27FC236}">
                <a16:creationId xmlns:a16="http://schemas.microsoft.com/office/drawing/2014/main" id="{AE2664B1-E666-4D21-A4BA-2AE19C3EFA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16569" y="6171840"/>
            <a:ext cx="1035518" cy="63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016" y="136525"/>
            <a:ext cx="11674764" cy="15541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7017" y="1763255"/>
            <a:ext cx="11674763" cy="3855313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627641" y="6403433"/>
            <a:ext cx="3887006" cy="281980"/>
          </a:xfrm>
        </p:spPr>
        <p:txBody>
          <a:bodyPr/>
          <a:lstStyle>
            <a:lvl1pPr>
              <a:defRPr lang="es-ES" sz="1400" b="1" smtClean="0">
                <a:effectLst/>
              </a:defRPr>
            </a:lvl1pPr>
          </a:lstStyle>
          <a:p>
            <a:endParaRPr lang="es-ES" sz="1400" dirty="0"/>
          </a:p>
        </p:txBody>
      </p:sp>
      <p:pic>
        <p:nvPicPr>
          <p:cNvPr id="7" name="Imagen 6" descr="Texto&#10;&#10;El contenido generado por IA puede ser incorrecto.">
            <a:extLst>
              <a:ext uri="{FF2B5EF4-FFF2-40B4-BE49-F238E27FC236}">
                <a16:creationId xmlns:a16="http://schemas.microsoft.com/office/drawing/2014/main" id="{06F3F6FF-04EA-A1D2-D33A-B02D9400FF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16569" y="6171840"/>
            <a:ext cx="1035518" cy="63845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579AC89-F9D9-954E-F313-C5DBE7AC7484}"/>
              </a:ext>
            </a:extLst>
          </p:cNvPr>
          <p:cNvSpPr txBox="1"/>
          <p:nvPr userDrawn="1"/>
        </p:nvSpPr>
        <p:spPr>
          <a:xfrm>
            <a:off x="283350" y="5780168"/>
            <a:ext cx="634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latin typeface="Arial Rounded MT Bold" panose="020F0704030504030204" pitchFamily="34" charset="0"/>
              </a:rPr>
              <a:t>JORNADA SOBRE TRANSFERENCIA TECNOLÓGICA UNIVERSIDAD-EMPRESA, CASOS DE ÉXITO EN EL AMBITO DE LA INTELIGENCIA ARTIFICIAL</a:t>
            </a:r>
            <a:endParaRPr lang="es-ES" sz="14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97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39830" y="6362232"/>
            <a:ext cx="2924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431172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4921105-E35D-4A3B-9A1F-2EF8C7278A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0" t="13623" r="7191" b="17227"/>
          <a:stretch/>
        </p:blipFill>
        <p:spPr>
          <a:xfrm>
            <a:off x="8341452" y="6176963"/>
            <a:ext cx="2217187" cy="620110"/>
          </a:xfrm>
          <a:prstGeom prst="rect">
            <a:avLst/>
          </a:prstGeom>
        </p:spPr>
      </p:pic>
      <p:pic>
        <p:nvPicPr>
          <p:cNvPr id="8" name="Imagen 7" descr="Texto&#10;&#10;El contenido generado por IA puede ser incorrecto.">
            <a:extLst>
              <a:ext uri="{FF2B5EF4-FFF2-40B4-BE49-F238E27FC236}">
                <a16:creationId xmlns:a16="http://schemas.microsoft.com/office/drawing/2014/main" id="{2A3F966F-A50C-46E9-B382-47938350248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716569" y="6171840"/>
            <a:ext cx="1035518" cy="63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entroia@uva.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DE915-FC42-9A98-B6D2-A108F3A7A9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5D993-7961-F727-715D-DC90A3C12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&lt;&lt;Título&gt;&gt;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0639E3-57C2-D949-AB8E-9A8554D8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&lt;&lt;Resumen (Se empleará para la selección de trabajos)&gt;&gt; </a:t>
            </a:r>
          </a:p>
          <a:p>
            <a:pPr marL="0" indent="0">
              <a:buNone/>
            </a:pPr>
            <a:r>
              <a:rPr lang="es-ES" dirty="0"/>
              <a:t>&lt;&lt;Envíe el documento a </a:t>
            </a:r>
            <a:r>
              <a:rPr lang="es-ES" dirty="0">
                <a:hlinkClick r:id="rId2"/>
              </a:rPr>
              <a:t>centroia@uva.es</a:t>
            </a:r>
            <a:r>
              <a:rPr lang="es-ES" dirty="0"/>
              <a:t>&gt;&gt;</a:t>
            </a:r>
          </a:p>
          <a:p>
            <a:pPr marL="0" indent="0">
              <a:buNone/>
            </a:pPr>
            <a:r>
              <a:rPr lang="es-ES" dirty="0"/>
              <a:t>&lt;&lt;Fecha límite, 1 de septiembre 2025&gt;&gt;</a:t>
            </a:r>
          </a:p>
        </p:txBody>
      </p:sp>
    </p:spTree>
    <p:extLst>
      <p:ext uri="{BB962C8B-B14F-4D97-AF65-F5344CB8AC3E}">
        <p14:creationId xmlns:p14="http://schemas.microsoft.com/office/powerpoint/2010/main" val="29674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958AC-0922-0334-12AD-1BBC81A90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E487A-D800-2B18-3994-59C7A7BB3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&lt;&lt;Título&gt;&gt;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385C74-1401-954C-777B-BAC4CA29A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&lt;&lt;Resumen gráfico (imágenes, logotipos, esquemas, </a:t>
            </a:r>
            <a:r>
              <a:rPr lang="es-ES" dirty="0" err="1"/>
              <a:t>highlights</a:t>
            </a:r>
            <a:r>
              <a:rPr lang="es-ES" dirty="0"/>
              <a:t>…)&gt;&gt;  </a:t>
            </a:r>
          </a:p>
          <a:p>
            <a:pPr marL="0" indent="0">
              <a:buNone/>
            </a:pPr>
            <a:r>
              <a:rPr lang="es-ES" dirty="0"/>
              <a:t>&lt;&lt;Se empleará en la exposición&gt;&gt;</a:t>
            </a:r>
          </a:p>
          <a:p>
            <a:pPr marL="0" indent="0">
              <a:buNone/>
            </a:pPr>
            <a:r>
              <a:rPr lang="es-ES" dirty="0"/>
              <a:t>&lt;&lt;Podrá actualizar esta página hasta el 15 de septiembre&gt;&gt;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7995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A11CAC0E015AD458D318D0712595704" ma:contentTypeVersion="16" ma:contentTypeDescription="Crear nuevo documento." ma:contentTypeScope="" ma:versionID="cddf60769b3350c47af708526b31d069">
  <xsd:schema xmlns:xsd="http://www.w3.org/2001/XMLSchema" xmlns:xs="http://www.w3.org/2001/XMLSchema" xmlns:p="http://schemas.microsoft.com/office/2006/metadata/properties" xmlns:ns1="http://schemas.microsoft.com/sharepoint/v3" xmlns:ns2="c16adb1f-cb1c-48c2-9e6a-25e2e87f31b4" xmlns:ns3="7b64b99e-3976-4d48-8261-5c787eaec873" targetNamespace="http://schemas.microsoft.com/office/2006/metadata/properties" ma:root="true" ma:fieldsID="3e45168fbc0f82ecce844f5f80b91626" ns1:_="" ns2:_="" ns3:_="">
    <xsd:import namespace="http://schemas.microsoft.com/sharepoint/v3"/>
    <xsd:import namespace="c16adb1f-cb1c-48c2-9e6a-25e2e87f31b4"/>
    <xsd:import namespace="7b64b99e-3976-4d48-8261-5c787eaec8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6adb1f-cb1c-48c2-9e6a-25e2e87f31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Etiquetas de imagen" ma:readOnly="false" ma:fieldId="{5cf76f15-5ced-4ddc-b409-7134ff3c332f}" ma:taxonomyMulti="true" ma:sspId="0c61d788-ecdb-4aa4-a0ca-abe49909b6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64b99e-3976-4d48-8261-5c787eaec873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044a0184-2791-4249-b03f-14a0eb0babd7}" ma:internalName="TaxCatchAll" ma:showField="CatchAllData" ma:web="7b64b99e-3976-4d48-8261-5c787eaec8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c16adb1f-cb1c-48c2-9e6a-25e2e87f31b4">
      <Terms xmlns="http://schemas.microsoft.com/office/infopath/2007/PartnerControls"/>
    </lcf76f155ced4ddcb4097134ff3c332f>
    <TaxCatchAll xmlns="7b64b99e-3976-4d48-8261-5c787eaec87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0959A5-E233-4EFF-BBF4-1CB6AF9994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6adb1f-cb1c-48c2-9e6a-25e2e87f31b4"/>
    <ds:schemaRef ds:uri="7b64b99e-3976-4d48-8261-5c787eaec8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C81E25-2E56-4756-9111-CBF2348E17C2}">
  <ds:schemaRefs>
    <ds:schemaRef ds:uri="http://schemas.microsoft.com/office/2006/documentManagement/types"/>
    <ds:schemaRef ds:uri="c16adb1f-cb1c-48c2-9e6a-25e2e87f31b4"/>
    <ds:schemaRef ds:uri="http://purl.org/dc/terms/"/>
    <ds:schemaRef ds:uri="http://purl.org/dc/elements/1.1/"/>
    <ds:schemaRef ds:uri="http://schemas.microsoft.com/sharepoint/v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b64b99e-3976-4d48-8261-5c787eaec87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C4A706-FF61-43BD-9A48-67A855B954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67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Arial Rounded MT Bold</vt:lpstr>
      <vt:lpstr>Tema de Office</vt:lpstr>
      <vt:lpstr>&lt;&lt;Título&gt;&gt;</vt:lpstr>
      <vt:lpstr>&lt;&lt;Título&gt;&gt;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&lt;&lt;Título&gt;&gt;</dc:title>
  <dc:creator/>
  <cp:lastModifiedBy>Patricia Martin Tapia</cp:lastModifiedBy>
  <cp:revision>3</cp:revision>
  <dcterms:created xsi:type="dcterms:W3CDTF">2025-07-11T05:26:05Z</dcterms:created>
  <dcterms:modified xsi:type="dcterms:W3CDTF">2025-07-17T11:23:12Z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0x010100CA11CAC0E015AD458D318D0712595704</vt:lpwstr>
  </property>
  <property fmtid="{D5CDD505-2E9C-101B-9397-08002B2CF9AE}" pid="3" name="MediaServiceImageTags">
    <vt:lpwstr/>
  </property>
</Properties>
</file>